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2.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3.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70" r:id="rId3"/>
    <p:sldId id="278" r:id="rId4"/>
    <p:sldId id="279" r:id="rId5"/>
    <p:sldId id="294" r:id="rId6"/>
    <p:sldId id="292" r:id="rId7"/>
    <p:sldId id="293" r:id="rId8"/>
    <p:sldId id="288" r:id="rId9"/>
    <p:sldId id="287" r:id="rId10"/>
    <p:sldId id="289" r:id="rId11"/>
    <p:sldId id="290" r:id="rId12"/>
    <p:sldId id="291" r:id="rId13"/>
    <p:sldId id="262" r:id="rId14"/>
    <p:sldId id="283" r:id="rId15"/>
    <p:sldId id="284" r:id="rId16"/>
    <p:sldId id="285" r:id="rId17"/>
    <p:sldId id="282" r:id="rId18"/>
    <p:sldId id="280" r:id="rId19"/>
    <p:sldId id="281" r:id="rId20"/>
    <p:sldId id="263" r:id="rId21"/>
    <p:sldId id="257" r:id="rId22"/>
    <p:sldId id="261" r:id="rId23"/>
    <p:sldId id="264" r:id="rId24"/>
    <p:sldId id="266" r:id="rId25"/>
    <p:sldId id="269" r:id="rId26"/>
    <p:sldId id="268" r:id="rId27"/>
    <p:sldId id="273" r:id="rId28"/>
    <p:sldId id="271" r:id="rId29"/>
    <p:sldId id="276" r:id="rId30"/>
    <p:sldId id="275" r:id="rId31"/>
    <p:sldId id="260" r:id="rId32"/>
    <p:sldId id="286" r:id="rId33"/>
    <p:sldId id="272" r:id="rId34"/>
    <p:sldId id="267"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6"/>
    <p:restoredTop sz="94648"/>
  </p:normalViewPr>
  <p:slideViewPr>
    <p:cSldViewPr snapToGrid="0">
      <p:cViewPr varScale="1">
        <p:scale>
          <a:sx n="113" d="100"/>
          <a:sy n="113"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9</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18</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11/8/22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11/8/22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2.xml"/><Relationship Id="rId21" Type="http://schemas.openxmlformats.org/officeDocument/2006/relationships/image" Target="../media/image92.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image" Target="../media/image51.png"/><Relationship Id="rId20" Type="http://schemas.openxmlformats.org/officeDocument/2006/relationships/image" Target="../media/image9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95.png"/><Relationship Id="rId5" Type="http://schemas.openxmlformats.org/officeDocument/2006/relationships/tags" Target="../tags/tag14.xml"/><Relationship Id="rId15" Type="http://schemas.openxmlformats.org/officeDocument/2006/relationships/image" Target="../media/image50.png"/><Relationship Id="rId23" Type="http://schemas.openxmlformats.org/officeDocument/2006/relationships/image" Target="../media/image94.png"/><Relationship Id="rId10" Type="http://schemas.openxmlformats.org/officeDocument/2006/relationships/tags" Target="../tags/tag19.xml"/><Relationship Id="rId19" Type="http://schemas.openxmlformats.org/officeDocument/2006/relationships/image" Target="../media/image9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9.png"/><Relationship Id="rId22"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0.png"/><Relationship Id="rId2" Type="http://schemas.openxmlformats.org/officeDocument/2006/relationships/image" Target="../media/image59.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0.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0.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88291"/>
            <a:ext cx="5741006" cy="3236950"/>
          </a:xfrm>
          <a:prstGeom prst="rect">
            <a:avLst/>
          </a:prstGeom>
        </p:spPr>
      </p:pic>
    </p:spTree>
    <p:extLst>
      <p:ext uri="{BB962C8B-B14F-4D97-AF65-F5344CB8AC3E}">
        <p14:creationId xmlns:p14="http://schemas.microsoft.com/office/powerpoint/2010/main" val="339193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4591</TotalTime>
  <Words>778</Words>
  <Application>Microsoft Macintosh PowerPoint</Application>
  <PresentationFormat>Widescreen</PresentationFormat>
  <Paragraphs>148</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Sachit Butail</cp:lastModifiedBy>
  <cp:revision>16</cp:revision>
  <dcterms:created xsi:type="dcterms:W3CDTF">2022-08-06T22:52:52Z</dcterms:created>
  <dcterms:modified xsi:type="dcterms:W3CDTF">2022-11-08T22:00:03Z</dcterms:modified>
</cp:coreProperties>
</file>